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1" r:id="rId13"/>
    <p:sldId id="286" r:id="rId14"/>
    <p:sldId id="272" r:id="rId15"/>
    <p:sldId id="273" r:id="rId16"/>
    <p:sldId id="274" r:id="rId17"/>
    <p:sldId id="275" r:id="rId18"/>
    <p:sldId id="276" r:id="rId19"/>
    <p:sldId id="293" r:id="rId20"/>
    <p:sldId id="294" r:id="rId21"/>
    <p:sldId id="277" r:id="rId22"/>
    <p:sldId id="284" r:id="rId23"/>
    <p:sldId id="285" r:id="rId24"/>
    <p:sldId id="278" r:id="rId25"/>
    <p:sldId id="292" r:id="rId26"/>
    <p:sldId id="287" r:id="rId27"/>
    <p:sldId id="288" r:id="rId28"/>
    <p:sldId id="289" r:id="rId29"/>
    <p:sldId id="279" r:id="rId30"/>
    <p:sldId id="280" r:id="rId31"/>
    <p:sldId id="297" r:id="rId32"/>
    <p:sldId id="298" r:id="rId33"/>
    <p:sldId id="295" r:id="rId34"/>
    <p:sldId id="296" r:id="rId35"/>
    <p:sldId id="270" r:id="rId3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6" autoAdjust="0"/>
    <p:restoredTop sz="90586" autoAdjust="0"/>
  </p:normalViewPr>
  <p:slideViewPr>
    <p:cSldViewPr showGuides="1">
      <p:cViewPr varScale="1">
        <p:scale>
          <a:sx n="80" d="100"/>
          <a:sy n="80" d="100"/>
        </p:scale>
        <p:origin x="858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Sheet1!$G$6</c:f>
              <c:strCache>
                <c:ptCount val="1"/>
                <c:pt idx="0">
                  <c:v>পরিমান(%)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Lbls>
            <c:dLbl>
              <c:idx val="0"/>
              <c:layout>
                <c:manualLayout>
                  <c:x val="2.2559711286089239E-2"/>
                  <c:y val="-4.07567804024496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5729046369203837"/>
                  <c:y val="-2.1586524652907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264982502187226E-2"/>
                  <c:y val="-5.24606299212598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608923884514448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NikoshBAN" panose="02000000000000000000" pitchFamily="2" charset="0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Sheet1!$F$7:$F$10</c:f>
              <c:strCache>
                <c:ptCount val="4"/>
                <c:pt idx="0">
                  <c:v>গমের ভূষি</c:v>
                </c:pt>
                <c:pt idx="1">
                  <c:v>চালের কুড়া</c:v>
                </c:pt>
                <c:pt idx="2">
                  <c:v>ভূট্রার গুঁড়া</c:v>
                </c:pt>
                <c:pt idx="3">
                  <c:v>সরিষার খৈল</c:v>
                </c:pt>
              </c:strCache>
            </c:strRef>
          </c:cat>
          <c:val>
            <c:numRef>
              <c:f>Sheet1!$G$7:$G$10</c:f>
              <c:numCache>
                <c:formatCode>[$-5000445]0</c:formatCode>
                <c:ptCount val="4"/>
                <c:pt idx="0">
                  <c:v>40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92D050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B12A0-1EF8-4F83-8139-289ECDC47F0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05CC4-9A1E-4C79-8010-74E3F68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8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</a:t>
            </a:r>
            <a:r>
              <a:rPr lang="bn-BD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পাঠ্য পুস্তকের পাঠটি </a:t>
            </a:r>
            <a:r>
              <a:rPr lang="bn-BD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পড়ে নেবেন </a:t>
            </a:r>
            <a:r>
              <a:rPr lang="bn-BD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85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ঘাসটির নাম কি তা জানতে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66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ঘাসটির নাম কি তা জানতে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3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ঘাসটির নাম কি তা জানতে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ঘাসটির নাম কি তা জানতে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94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ঘাসটির নাম কি তা জানতে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22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ঘাসটির নাম কি তা জানতে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81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ঘাসটির নাম কি তা জানতে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68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ঘাসটির নাম কি তা জানতে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2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ঘাসটির নাম কি তা জানতে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30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স্বাগতম জানিয়ে ছবিটির পটভূমি জানতে চাইবেন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88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53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গ্রাফটি ভালভাবে বুঝিয়ে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32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সুবিধামত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 করে প্রত্যেক দলকে দুইটি করে দলীয় কাজ দেবেন।দলীয় কাজের জন্য মার্কার পেন,পোস্টার পেপার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টেপ লাগবে।এগুলো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থাকলে খাতায় লেখা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63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শেষে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দলনেতাকে উপস্থাপন করতে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65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বাড়ির কাজ লিখে আনতে</a:t>
            </a:r>
            <a:r>
              <a:rPr lang="bn-BD" baseline="0" dirty="0" smtClean="0"/>
              <a:t> </a:t>
            </a:r>
            <a:r>
              <a:rPr lang="bn-BD" baseline="0" dirty="0" smtClean="0"/>
              <a:t>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37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প্রত্যেক ছাত্রকে একটি</a:t>
            </a:r>
            <a:r>
              <a:rPr lang="bn-BD" baseline="0" dirty="0" smtClean="0"/>
              <a:t> পৃষ্ঠা দিয়ে অথবা </a:t>
            </a:r>
            <a:r>
              <a:rPr lang="bn-BD" dirty="0" smtClean="0"/>
              <a:t>উত্তরটি</a:t>
            </a:r>
            <a:r>
              <a:rPr lang="bn-BD" baseline="0" dirty="0" smtClean="0"/>
              <a:t> লিখে পৃষ্ঠাটি ছিড়ে জমা দিতে </a:t>
            </a:r>
            <a:r>
              <a:rPr lang="bn-BD" baseline="0" dirty="0" smtClean="0"/>
              <a:t>বলবেন ।</a:t>
            </a:r>
            <a:r>
              <a:rPr lang="bn-BD" baseline="0" dirty="0" smtClean="0"/>
              <a:t>মূল্যায়ন করার পর ফেরত </a:t>
            </a:r>
            <a:r>
              <a:rPr lang="bn-BD" baseline="0" dirty="0" smtClean="0"/>
              <a:t>দিবেন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59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সবাইকে</a:t>
            </a:r>
            <a:r>
              <a:rPr lang="bn-BD" baseline="0" dirty="0" smtClean="0"/>
              <a:t> ধন্যবাদ জানিয়ে শেষ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3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পরিচিতি পর্ব শেষ করবেন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1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প্রথেম ভিডিও প্রদর্শন করার পর প্রশ্ন করবেন খি দেখলাম,কি বুঝলাম?এধরনের নানা প্রশ্ন নিয়ে সময়ের দিকে লক্ষ্য রেখে মুক্ত আলোচনা করে পাঠের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 করে আনার 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সবশেষে পাঠ ঘোষনা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9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শিখনফল বুঝিয়ে বলবেন এবং</a:t>
            </a:r>
            <a:r>
              <a:rPr lang="bn-BD" baseline="0" dirty="0" smtClean="0"/>
              <a:t> শিক্ষার্থীদের মনে রাখতে বলবেন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A44440-94A6-475F-A994-CD25027211F8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8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 প্রথমে ছবি প্রদর্শন করার পর বলবেন কিসের ছবি?কি বুঝলাম?ছবি  নিয়ে মুক্ত আলোচনা করতে পারেন যাতে শিক্ষার্থীদের দলীয় কাজ করতে সুবিধা </a:t>
            </a:r>
            <a:r>
              <a:rPr lang="bn-BD" baseline="0" dirty="0" smtClean="0"/>
              <a:t>হয়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3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4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ঘাসটির নাম কি তা জানতে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ঘাসটির নাম কি তা জানতে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চাইবেন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8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7B5B-3228-425B-ADF0-B92C56A460F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1DF5-939C-40DA-A344-9F8DD246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5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7B5B-3228-425B-ADF0-B92C56A460F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1DF5-939C-40DA-A344-9F8DD246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6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7B5B-3228-425B-ADF0-B92C56A460F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1DF5-939C-40DA-A344-9F8DD246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8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7B5B-3228-425B-ADF0-B92C56A460F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1DF5-939C-40DA-A344-9F8DD246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7B5B-3228-425B-ADF0-B92C56A460F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1DF5-939C-40DA-A344-9F8DD246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7B5B-3228-425B-ADF0-B92C56A460F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1DF5-939C-40DA-A344-9F8DD246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1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7B5B-3228-425B-ADF0-B92C56A460F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1DF5-939C-40DA-A344-9F8DD246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3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7B5B-3228-425B-ADF0-B92C56A460F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1DF5-939C-40DA-A344-9F8DD246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8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7B5B-3228-425B-ADF0-B92C56A460F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1DF5-939C-40DA-A344-9F8DD246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9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7B5B-3228-425B-ADF0-B92C56A460F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1DF5-939C-40DA-A344-9F8DD246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3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7B5B-3228-425B-ADF0-B92C56A460F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1DF5-939C-40DA-A344-9F8DD246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4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t="-5000" r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7B5B-3228-425B-ADF0-B92C56A460F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C1DF5-939C-40DA-A344-9F8DD246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6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6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1600" y="518161"/>
            <a:ext cx="7325014" cy="4125746"/>
            <a:chOff x="971600" y="518161"/>
            <a:chExt cx="7325014" cy="4125746"/>
          </a:xfrm>
        </p:grpSpPr>
        <p:sp>
          <p:nvSpPr>
            <p:cNvPr id="7" name="Rectangle 6"/>
            <p:cNvSpPr/>
            <p:nvPr/>
          </p:nvSpPr>
          <p:spPr>
            <a:xfrm>
              <a:off x="1284051" y="518161"/>
              <a:ext cx="701256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এই স্লাইডটি </a:t>
              </a:r>
              <a:r>
                <a:rPr lang="bn-BD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শুধুমাত্র শিক্ষকবৃন্দ </a:t>
              </a:r>
              <a:r>
                <a:rPr lang="bn-BD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তথা কন্টেন্ট </a:t>
              </a:r>
              <a:endPara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  <a:p>
              <a:pPr algn="ctr"/>
              <a:r>
                <a:rPr lang="bn-BD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ব্যবহারকারীর জন্য</a:t>
              </a:r>
              <a:endPara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1600" y="1781585"/>
              <a:ext cx="7200800" cy="286232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সম্ম</a:t>
              </a:r>
              <a:r>
                <a:rPr lang="bn-BD" sz="36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া</a:t>
              </a:r>
              <a:r>
                <a:rPr lang="bn-BD" sz="36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নিত </a:t>
              </a:r>
              <a:r>
                <a:rPr lang="bn-BD" sz="36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কন্টেন্ট ব্যবহারকারী/ শিক্ষকবৃন্দ এই কন্টেন্টটি পাঠদানের পূর্বে স্লাইড নোটের নির্দেশনাগুলো পড়ে </a:t>
              </a:r>
              <a:r>
                <a:rPr lang="bn-BD" sz="36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নেবেন।।এছাড়াও শিক্ষক প্রয়োজনবোধে নিজস্ব কৌশল প্রয়োগ করতে পারবেন।</a:t>
              </a:r>
              <a:endPara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62" y="1165445"/>
            <a:ext cx="3816424" cy="31322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9" y="1236572"/>
            <a:ext cx="4269937" cy="3061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763340" y="459769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জার্মানঘাস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1705" y="430408"/>
            <a:ext cx="4243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সবুজ ঘাসটির নাম কি?</a:t>
            </a:r>
          </a:p>
        </p:txBody>
      </p:sp>
    </p:spTree>
    <p:extLst>
      <p:ext uri="{BB962C8B-B14F-4D97-AF65-F5344CB8AC3E}">
        <p14:creationId xmlns:p14="http://schemas.microsoft.com/office/powerpoint/2010/main" val="14571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63689" y="1201315"/>
            <a:ext cx="5544616" cy="3516391"/>
            <a:chOff x="1989371" y="1201316"/>
            <a:chExt cx="5174917" cy="32554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163" y="1201316"/>
              <a:ext cx="2524125" cy="15398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371" y="1201316"/>
              <a:ext cx="2466975" cy="15398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991" y="3004168"/>
              <a:ext cx="2509297" cy="14525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371" y="3004168"/>
              <a:ext cx="2466975" cy="14525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8" name="TextBox 7"/>
          <p:cNvSpPr txBox="1"/>
          <p:nvPr/>
        </p:nvSpPr>
        <p:spPr>
          <a:xfrm>
            <a:off x="3592310" y="4751997"/>
            <a:ext cx="1699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গিনি ঘাস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0640" y="432439"/>
            <a:ext cx="4243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সবুজ ঘাসটির নাম কি?</a:t>
            </a:r>
          </a:p>
        </p:txBody>
      </p:sp>
    </p:spTree>
    <p:extLst>
      <p:ext uri="{BB962C8B-B14F-4D97-AF65-F5344CB8AC3E}">
        <p14:creationId xmlns:p14="http://schemas.microsoft.com/office/powerpoint/2010/main" val="36916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3001516"/>
            <a:ext cx="2443717" cy="17430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001516"/>
            <a:ext cx="2448272" cy="17430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06007"/>
            <a:ext cx="2160240" cy="134358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5445"/>
            <a:ext cx="2448272" cy="160988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65445"/>
            <a:ext cx="2410603" cy="169205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2650640" y="409228"/>
            <a:ext cx="4243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সবুজ ঘাসটির নাম কি?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3" y="4513684"/>
            <a:ext cx="18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দেশী ঘাস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01" y="1402923"/>
            <a:ext cx="2330385" cy="1518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01" y="3445767"/>
            <a:ext cx="2330385" cy="14401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53" y="1957386"/>
            <a:ext cx="2543175" cy="1800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1417477" y="409228"/>
            <a:ext cx="6324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সবুজ ঘাস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কোথায় চাষ করা যেতে পারে?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75" y="1402923"/>
            <a:ext cx="2160241" cy="1513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12" y="3445767"/>
            <a:ext cx="2160241" cy="14401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403648" y="29168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পতিত জমিতে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7944" y="4885928"/>
            <a:ext cx="153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রেলের ধারে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386561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 পাড়ে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292150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 ধারে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4885928"/>
            <a:ext cx="151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বাঁধের ধারে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37" y="1093099"/>
            <a:ext cx="2326798" cy="15483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82" y="2017023"/>
            <a:ext cx="2466975" cy="18478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3" y="2857500"/>
            <a:ext cx="2300481" cy="21431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69" y="1093099"/>
            <a:ext cx="2249239" cy="15483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69" y="2963436"/>
            <a:ext cx="2249239" cy="203718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95536" y="33722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১।সবুজ ঘাসের পরিবর্তে কোন গাছের পাতা গরুকে খাওয়ানো যায়?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7439" y="4225652"/>
            <a:ext cx="206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ইপিল-ইপিল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96541" y="1129307"/>
            <a:ext cx="6787827" cy="3329285"/>
            <a:chOff x="1096541" y="1129308"/>
            <a:chExt cx="7008466" cy="3790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41" y="1279054"/>
              <a:ext cx="2143125" cy="19017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3110508"/>
              <a:ext cx="2524125" cy="18097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5" y="1386483"/>
              <a:ext cx="2236862" cy="14668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129930"/>
              <a:ext cx="3028950" cy="1514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630" y="1129308"/>
              <a:ext cx="2305050" cy="19812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95536" y="33722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১।সবুজ ঘাসের পরিবর্তে কোন গাছের পাতা গরুকে খাওয়ানো যায়?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4099" y="4458593"/>
            <a:ext cx="3760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গাছের পাতা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33487" y="875829"/>
            <a:ext cx="7315138" cy="3758285"/>
            <a:chOff x="933487" y="875829"/>
            <a:chExt cx="7315138" cy="37582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100" y="1549901"/>
              <a:ext cx="2417068" cy="18002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87" y="3386339"/>
              <a:ext cx="7277025" cy="12477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875829"/>
              <a:ext cx="1876425" cy="2438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549901"/>
              <a:ext cx="2533650" cy="180022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95536" y="33722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১।সবুজ ঘাসের পরিবর্তে কোন গাছের পাতা গরুকে খাওয়ানো যায়?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20" y="4441676"/>
            <a:ext cx="3618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কলাগাছের পাতা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5571"/>
            <a:ext cx="2619375" cy="174307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06565"/>
            <a:ext cx="2619375" cy="174307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06565"/>
            <a:ext cx="2610991" cy="195572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54" y="2221652"/>
            <a:ext cx="2466975" cy="184785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337220"/>
            <a:ext cx="852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১।সবুজ ঘাসের পরিবর্তে কোন গাছের পাতা গরুকে খাওয়ানো যায়?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0975" y="4197072"/>
            <a:ext cx="4227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কাঠাল গাছের পাতা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76174" y="1801127"/>
            <a:ext cx="7270933" cy="3360629"/>
            <a:chOff x="976174" y="1067355"/>
            <a:chExt cx="7270933" cy="33606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1346323"/>
              <a:ext cx="2162939" cy="1367161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032" y="1067355"/>
              <a:ext cx="1363276" cy="1770762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174" y="2713484"/>
              <a:ext cx="2667000" cy="1714500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713484"/>
              <a:ext cx="2787579" cy="1714500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2713483"/>
              <a:ext cx="2162939" cy="171450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59626" y="422992"/>
            <a:ext cx="7308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১।সবুজ ঘাসের পরিবর্তে কোন গাছের পাতা গরুকে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খাওয়ানো যায়?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0696" y="2076983"/>
            <a:ext cx="182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কচুরি পানা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5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828" y="406033"/>
            <a:ext cx="6737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গাভীকে আর কি খাওয়ানা যায়?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9308"/>
            <a:ext cx="2237023" cy="31200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80" y="1204283"/>
            <a:ext cx="2466975" cy="1847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83279"/>
            <a:ext cx="2524125" cy="18192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755576" y="4369668"/>
            <a:ext cx="7564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রান্নাঘরের তরিতরকারির খোসা ফেলে না দিয়ে গরুকে সরবরাহ করা যেতে পারে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2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50" y="1349727"/>
            <a:ext cx="4854373" cy="3018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3528452" y="329669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99" y="4403777"/>
            <a:ext cx="3000375" cy="10149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29" y="4302657"/>
            <a:ext cx="890912" cy="9676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16507"/>
            <a:ext cx="1279798" cy="8332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94" y="3159032"/>
            <a:ext cx="1147763" cy="19907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7" y="3159031"/>
            <a:ext cx="1147763" cy="1990725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95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93">
        <p14:warp dir="in"/>
      </p:transition>
    </mc:Choice>
    <mc:Fallback xmlns="">
      <p:transition spd="slow" advTm="10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9228"/>
            <a:ext cx="7611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গাভীকে দৈনিক কি পরিমান ঘাস খাওয়ানা যায়?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56" y="386851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 ও সংকর জাতের গাভির জন্য প্রতি ১০০ কেজি ওজনের জন্য দৈনিক ৩-৪ কেজি সবুজ ঘাস সরবরাহ করতে 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6706"/>
            <a:ext cx="2858616" cy="20992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5332"/>
            <a:ext cx="3183548" cy="20992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701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01" y="1876161"/>
            <a:ext cx="2321839" cy="18454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935596" y="398855"/>
            <a:ext cx="7452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২।একটি গাভীকে দৈনিক কতটুকু খড় জাতীয় খাবার সরবরাহ করতে হয়?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97476"/>
            <a:ext cx="2466975" cy="1847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97476"/>
            <a:ext cx="2783582" cy="1847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683568" y="3970719"/>
            <a:ext cx="77048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১০০ কেজি ওজনের জন্য ১ কেজি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74333"/>
            <a:ext cx="2376264" cy="18848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7584" y="254095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২।একটি গাভীকে খড় জাতীয় খাবার কিভাবে সরবরাহ করতে হয়?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69" y="1201316"/>
            <a:ext cx="2326661" cy="1542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011430" y="4423723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 কেটে পানিতে ভিজিয়ে নরম করে খাওয়ালে পশুর হজম করতে সুবিধা 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69" y="2942141"/>
            <a:ext cx="2272384" cy="1512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01316"/>
            <a:ext cx="2160240" cy="1542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502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861" y="274977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২।একটি গাভীকে খড়ের সাথে আর কি জাতীয় খাবার সরবরাহ করতে হয়?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10424" y="1417340"/>
            <a:ext cx="7236146" cy="2768328"/>
            <a:chOff x="810424" y="1731869"/>
            <a:chExt cx="7236146" cy="2768328"/>
          </a:xfrm>
        </p:grpSpPr>
        <p:grpSp>
          <p:nvGrpSpPr>
            <p:cNvPr id="12" name="Group 11"/>
            <p:cNvGrpSpPr/>
            <p:nvPr/>
          </p:nvGrpSpPr>
          <p:grpSpPr>
            <a:xfrm>
              <a:off x="810424" y="1731869"/>
              <a:ext cx="7236146" cy="1401317"/>
              <a:chOff x="899592" y="2054745"/>
              <a:chExt cx="7236146" cy="140131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7049" y="2072362"/>
                <a:ext cx="1809551" cy="135541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2474" y="2054745"/>
                <a:ext cx="1713264" cy="135541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2" y="2054746"/>
                <a:ext cx="1905000" cy="139065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0606" y="2065412"/>
                <a:ext cx="1776443" cy="1390650"/>
              </a:xfrm>
              <a:prstGeom prst="rect">
                <a:avLst/>
              </a:prstGeom>
            </p:spPr>
          </p:pic>
          <p:sp>
            <p:nvSpPr>
              <p:cNvPr id="8" name="Plus 7"/>
              <p:cNvSpPr/>
              <p:nvPr/>
            </p:nvSpPr>
            <p:spPr>
              <a:xfrm>
                <a:off x="2297206" y="2264401"/>
                <a:ext cx="1014772" cy="936104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lus 8"/>
              <p:cNvSpPr/>
              <p:nvPr/>
            </p:nvSpPr>
            <p:spPr>
              <a:xfrm>
                <a:off x="4064614" y="2258093"/>
                <a:ext cx="1014772" cy="936104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lus 9"/>
              <p:cNvSpPr/>
              <p:nvPr/>
            </p:nvSpPr>
            <p:spPr>
              <a:xfrm>
                <a:off x="5915088" y="2239787"/>
                <a:ext cx="1014772" cy="936104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Equal 10"/>
            <p:cNvSpPr/>
            <p:nvPr/>
          </p:nvSpPr>
          <p:spPr>
            <a:xfrm>
              <a:off x="868496" y="3577580"/>
              <a:ext cx="1368152" cy="36004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740" y="3157172"/>
              <a:ext cx="1828800" cy="134302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81323" y="429766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খৈল+গমের ভূসি+ভাতের মাড়+২০০-৩০০ গ্রাম ঝোলাগুড় মিশিয়ে খাওয়ালে পশু সুস্থ থাকে এবং দুধ বাড়ে।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916" y="193204"/>
            <a:ext cx="3662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দানাদার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কি?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37" y="3231256"/>
            <a:ext cx="2069801" cy="14729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25" y="3145532"/>
            <a:ext cx="2572809" cy="1562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36" y="899886"/>
            <a:ext cx="2069802" cy="15785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25" y="913284"/>
            <a:ext cx="2572809" cy="15832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584599" y="2488168"/>
            <a:ext cx="197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গমের ভূষি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5451" y="2485355"/>
            <a:ext cx="180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চালের কুড়া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5003" y="4707632"/>
            <a:ext cx="80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ভূট্টা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5522" y="4704230"/>
            <a:ext cx="1010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খৈল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757" y="337220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দানাদার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কখন খাওয়াতে হয়?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91" y="4231287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 খাবার দুইভাগে ভাগ করে সকালে ও বিকালে দুধ দোহনের আগে সরবরাহ করতে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00026"/>
            <a:ext cx="2362200" cy="1933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00026"/>
            <a:ext cx="2905645" cy="1933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22" y="3011888"/>
            <a:ext cx="1282700" cy="12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05" y="3016737"/>
            <a:ext cx="1435100" cy="12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15786"/>
              </p:ext>
            </p:extLst>
          </p:nvPr>
        </p:nvGraphicFramePr>
        <p:xfrm>
          <a:off x="2195736" y="1485900"/>
          <a:ext cx="4536504" cy="30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816"/>
                <a:gridCol w="2178688"/>
              </a:tblGrid>
              <a:tr h="51663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দানাদার খাদ্য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পরিমান(%)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663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গমের ভূষি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663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চালের কুড়া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663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ভূট্রার</a:t>
                      </a:r>
                      <a:r>
                        <a:rPr lang="bn-BD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গুঁড়া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663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সরিষার খৈল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663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মোট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34941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৩।দানাদার খাদ্য শতকরা কি পরিমান মিশ্রণ করা হয়?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536597"/>
              </p:ext>
            </p:extLst>
          </p:nvPr>
        </p:nvGraphicFramePr>
        <p:xfrm>
          <a:off x="2123728" y="1633364"/>
          <a:ext cx="4572000" cy="326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48123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৩।দানাদার খাদ্যের শতকরা পরিমান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379360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 ও সংকর গাভীর ক্ষেত্রে প্রথম ৩ লিটার দুধ উ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পাদনের জন্য ২ কেজি দানাদার এবং পরবর্তী প্রতি ৩ লিটার দুধের জন্য আরো ১ কেজি দানাদার খাদ্য সরবরাহ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57" y="1050854"/>
            <a:ext cx="3796993" cy="2526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25" y="1045106"/>
            <a:ext cx="2238651" cy="25324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3095836" y="33722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দানাদার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528" y="337220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খনিজ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49" y="1243018"/>
            <a:ext cx="2960111" cy="206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16" y="1243018"/>
            <a:ext cx="3508823" cy="20672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38908" y="3350568"/>
            <a:ext cx="302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১০০-১৫০ গ্রাম লবন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9290" y="3350569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৫০-৬০ গ্রাম হাঁড়ের গুড়া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825" y="4077489"/>
            <a:ext cx="756083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দুধেল গাভীকে দৈনিক উল্লেখিত মাত্রায় লবন ও হাঁড়ের গুড়া দিতে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47864" y="441533"/>
            <a:ext cx="2160240" cy="763343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-108520" y="2468718"/>
            <a:ext cx="4608512" cy="275912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মো:শামীম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আহমাদ আলী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কামিল মাদরাসা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সিরাজগঞ্জ।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মোবাইল:০১৯২০৫৬৬৪১৩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ail:shameemjamuna60@gmail.com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302424" y="2785492"/>
            <a:ext cx="3384376" cy="2514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৮ম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কৃষিশিক্ষা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কৃষিজ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95" y="1273174"/>
            <a:ext cx="927791" cy="114451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38672" y="47949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8032"/>
            <a:ext cx="1944216" cy="24254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3746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39">
        <p14:warp dir="in"/>
      </p:transition>
    </mc:Choice>
    <mc:Fallback xmlns="">
      <p:transition spd="slow" advTm="50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442327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দৈনিক কতটুকু পানি দিতে হয়?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19842" y="1700009"/>
            <a:ext cx="6620510" cy="2021587"/>
            <a:chOff x="3907462" y="1334006"/>
            <a:chExt cx="7997710" cy="24420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1713" y="1334006"/>
              <a:ext cx="3653459" cy="24420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462" y="1334006"/>
              <a:ext cx="3735998" cy="24420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7" name="TextBox 6"/>
          <p:cNvSpPr txBox="1"/>
          <p:nvPr/>
        </p:nvSpPr>
        <p:spPr>
          <a:xfrm>
            <a:off x="403394" y="428894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উন্নত জাতের গাভী দৈনিক ৪০ লিটার পানি পান করতে পারে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876" y="481236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40" y="1250677"/>
            <a:ext cx="3321720" cy="2073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338898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কাজ-০১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গরুকে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খাদ্য দেওয়া উচিত?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3973395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কাজ-০২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গরুকে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 কোন খাদ্য কি পরিমান দেওয়া উচিত?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626" y="298311"/>
            <a:ext cx="414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উপস্থাপন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84" y="1561205"/>
            <a:ext cx="3461242" cy="259259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996284" y="987033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তোমাদের দলীয় কাজ উপস্থাপন 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369667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কাজ-০১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গরুকে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খাদ্য দেওয়া উচিত?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4865013"/>
            <a:ext cx="7940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u="sng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কাজ-০২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গরুকে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 কোন খাদ্য কি পরিমান দেওয়া উচিত?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4406" y="48123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85" y="1489348"/>
            <a:ext cx="3444982" cy="2048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3649588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ফ্রিজিয়ান জাতের গাভী দেনিক ১০ লিটার দুধ দিলে তার জন্য কি পরিমান দানাদার খাদ্য সরবরাহ করতে হবে তার একটি তালিকা তেরি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7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553244"/>
            <a:ext cx="15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26448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	গাভিকে কি কি ঘাস খাওয়াতে হয়?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	ঘাস না থাকলে কি কি পাতা খাওয়ানো যায়?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	ধানের খরকে কিভাবে খাওয়ালে গরুর স্বাস্থ্য ভাল থাকে 	এবং দুধ উৎপাদন বৃদ্ধি পায়?</a:t>
            </a:r>
          </a:p>
        </p:txBody>
      </p:sp>
    </p:spTree>
    <p:extLst>
      <p:ext uri="{BB962C8B-B14F-4D97-AF65-F5344CB8AC3E}">
        <p14:creationId xmlns:p14="http://schemas.microsoft.com/office/powerpoint/2010/main" val="17747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5485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470190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খোদা হাফেজ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0516"/>
            <a:ext cx="4464496" cy="3256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508104" y="1705372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আসুন বাংলার প্রতিটি ঘরে গরু পালন করে দেশকে স্বাবলম্বী করে গড়ে তুলি।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24741" y="481236"/>
            <a:ext cx="3592586" cy="657245"/>
          </a:xfrm>
        </p:spPr>
        <p:txBody>
          <a:bodyPr>
            <a:no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30419" y="1270244"/>
            <a:ext cx="3978308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খাদ্য ব্যবস্থাপনা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4087"/>
            <a:ext cx="828091" cy="5595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3464"/>
            <a:ext cx="3556287" cy="26672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3464"/>
            <a:ext cx="3893703" cy="2696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398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604">
        <p14:warp dir="in"/>
      </p:transition>
    </mc:Choice>
    <mc:Fallback xmlns="">
      <p:transition spd="slow" advTm="2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1" y="1888004"/>
            <a:ext cx="65527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40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</a:t>
            </a:r>
            <a:r>
              <a:rPr lang="bn-BD" sz="40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শিক্ষার্থীরা-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 খাদ্য চিহ্নিত করতে পারবে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খাদ্যের পরিমান </a:t>
            </a:r>
            <a:r>
              <a:rPr lang="bn-BD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</a:t>
            </a:r>
            <a:r>
              <a:rPr lang="bn-BD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bn-BD" sz="40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4296" y="233631"/>
            <a:ext cx="190949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u="sng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800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1848" y="349414"/>
            <a:ext cx="6100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গুলো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মনোযোগ দিয়ে দেখি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>
          <a:xfrm>
            <a:off x="604065" y="2109035"/>
            <a:ext cx="3535888" cy="21825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971600" y="4678883"/>
            <a:ext cx="242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 খড়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1296292"/>
            <a:ext cx="2889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খাদ্য?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6729" y="4504787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খাদ্য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278038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ছবি?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43169"/>
            <a:ext cx="3105522" cy="234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8123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খাদ্যের প্রকারভেদ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6083" y="1426339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সবুজ ঘাস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খড়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দানাদার খাদ্য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খনিজ লবণ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পানি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5576" y="2579470"/>
            <a:ext cx="7547520" cy="2133600"/>
            <a:chOff x="755576" y="2579470"/>
            <a:chExt cx="7547520" cy="213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3003879"/>
              <a:ext cx="2529415" cy="1284782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496" y="2579470"/>
              <a:ext cx="213360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909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405162"/>
            <a:ext cx="4663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সবুজ ঘাসটির নাম কি?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65" y="2372409"/>
            <a:ext cx="2505075" cy="15160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39" y="1161345"/>
            <a:ext cx="2122761" cy="1460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40" y="3483565"/>
            <a:ext cx="2122760" cy="15398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2" y="3483564"/>
            <a:ext cx="2466975" cy="15398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23" y="1174603"/>
            <a:ext cx="2428875" cy="15716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712947" y="4502869"/>
            <a:ext cx="232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নেপিয়ার ঘাস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2829" y="4782050"/>
            <a:ext cx="183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প্যারাঘাস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398146"/>
            <a:ext cx="4653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সবুজ ঘাসটির নাম কি?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98596" y="1167589"/>
            <a:ext cx="5557077" cy="3559987"/>
            <a:chOff x="2183275" y="1220790"/>
            <a:chExt cx="5557077" cy="35599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893" y="3170598"/>
              <a:ext cx="2814459" cy="16101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275" y="3170598"/>
              <a:ext cx="2454586" cy="161017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893" y="1220790"/>
              <a:ext cx="2814459" cy="17567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275" y="1220790"/>
              <a:ext cx="2520280" cy="17567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2242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913</Words>
  <Application>Microsoft Office PowerPoint</Application>
  <PresentationFormat>On-screen Show (16:10)</PresentationFormat>
  <Paragraphs>175</Paragraphs>
  <Slides>35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পরিচিতি</vt:lpstr>
      <vt:lpstr> আজকের পাঠ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sdsafdsa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Teacher</cp:lastModifiedBy>
  <cp:revision>104</cp:revision>
  <dcterms:created xsi:type="dcterms:W3CDTF">2015-04-09T12:08:36Z</dcterms:created>
  <dcterms:modified xsi:type="dcterms:W3CDTF">2016-08-07T06:06:05Z</dcterms:modified>
</cp:coreProperties>
</file>